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9F68C-7CD9-4992-B3E3-A9039F3D1972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50D735-1141-4832-959F-CC80DD3FEE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0043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50" dirty="0" smtClean="0"/>
              <a:t>Für reale Gruppen besser: Vorstellungsrunde mit Leitfragen und Bildkarten, die zum Thema leiten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105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 err="1" smtClean="0"/>
              <a:t>Auswertungsfragen</a:t>
            </a:r>
            <a:r>
              <a:rPr lang="en-US" sz="1050" dirty="0" smtClean="0"/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 smtClean="0"/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50" baseline="0" dirty="0" smtClean="0"/>
              <a:t>How was that first presentation for you?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050" baseline="0" dirty="0" smtClean="0"/>
              <a:t>How did your prepare for this task? </a:t>
            </a:r>
            <a:endParaRPr lang="en-US" sz="1050" dirty="0" smtClean="0"/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050" b="1" dirty="0" smtClean="0"/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050" b="1" dirty="0" smtClean="0"/>
              <a:t>Reflection “audience”: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050" dirty="0" smtClean="0"/>
              <a:t>What do I remember from the content (3 keywords)?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050" dirty="0" smtClean="0"/>
              <a:t>What was particularly remarkable or positive regarding the presentation?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 err="1" smtClean="0"/>
              <a:t>Wie</a:t>
            </a:r>
            <a:r>
              <a:rPr lang="en-US" sz="1050" dirty="0" smtClean="0"/>
              <a:t> bin </a:t>
            </a:r>
            <a:r>
              <a:rPr lang="en-US" sz="1050" dirty="0" err="1" smtClean="0"/>
              <a:t>ich</a:t>
            </a:r>
            <a:r>
              <a:rPr lang="en-US" sz="1050" dirty="0" smtClean="0"/>
              <a:t> </a:t>
            </a:r>
            <a:r>
              <a:rPr lang="en-US" sz="1050" dirty="0" err="1" smtClean="0"/>
              <a:t>diese</a:t>
            </a:r>
            <a:r>
              <a:rPr lang="en-US" sz="1050" dirty="0" smtClean="0"/>
              <a:t> </a:t>
            </a:r>
            <a:r>
              <a:rPr lang="en-US" sz="1050" dirty="0" err="1" smtClean="0"/>
              <a:t>Aufgabe</a:t>
            </a:r>
            <a:r>
              <a:rPr lang="en-US" sz="1050" dirty="0" smtClean="0"/>
              <a:t> </a:t>
            </a:r>
            <a:r>
              <a:rPr lang="en-US" sz="1050" dirty="0" err="1" smtClean="0"/>
              <a:t>angegangen</a:t>
            </a:r>
            <a:r>
              <a:rPr lang="en-US" sz="1050" dirty="0" smtClean="0"/>
              <a:t>? </a:t>
            </a:r>
            <a:r>
              <a:rPr lang="en-US" sz="1050" dirty="0" err="1" smtClean="0"/>
              <a:t>Nach</a:t>
            </a:r>
            <a:r>
              <a:rPr lang="en-US" sz="1050" dirty="0" smtClean="0"/>
              <a:t> </a:t>
            </a:r>
            <a:r>
              <a:rPr lang="en-US" sz="1050" dirty="0" err="1" smtClean="0"/>
              <a:t>welchen</a:t>
            </a:r>
            <a:r>
              <a:rPr lang="en-US" sz="1050" dirty="0" smtClean="0"/>
              <a:t> </a:t>
            </a:r>
            <a:r>
              <a:rPr lang="en-US" sz="1050" dirty="0" err="1" smtClean="0"/>
              <a:t>Leitfragen</a:t>
            </a:r>
            <a:r>
              <a:rPr lang="en-US" sz="1050" dirty="0" smtClean="0"/>
              <a:t>/</a:t>
            </a:r>
            <a:r>
              <a:rPr lang="en-US" sz="1050" dirty="0" err="1" smtClean="0"/>
              <a:t>Kriterien</a:t>
            </a:r>
            <a:r>
              <a:rPr lang="en-US" sz="1050" dirty="0" smtClean="0"/>
              <a:t> </a:t>
            </a:r>
            <a:r>
              <a:rPr lang="en-US" sz="1050" dirty="0" err="1" smtClean="0"/>
              <a:t>habe</a:t>
            </a:r>
            <a:r>
              <a:rPr lang="en-US" sz="1050" dirty="0" smtClean="0"/>
              <a:t> </a:t>
            </a:r>
            <a:r>
              <a:rPr lang="en-US" sz="1050" dirty="0" err="1" smtClean="0"/>
              <a:t>ich</a:t>
            </a:r>
            <a:r>
              <a:rPr lang="en-US" sz="1050" dirty="0" smtClean="0"/>
              <a:t> die </a:t>
            </a:r>
            <a:r>
              <a:rPr lang="en-US" sz="1050" dirty="0" err="1" smtClean="0"/>
              <a:t>Präsentation</a:t>
            </a:r>
            <a:r>
              <a:rPr lang="en-US" sz="1050" dirty="0" smtClean="0"/>
              <a:t> </a:t>
            </a:r>
            <a:r>
              <a:rPr lang="en-US" sz="1050" dirty="0" err="1" smtClean="0"/>
              <a:t>aufgebaut</a:t>
            </a:r>
            <a:r>
              <a:rPr lang="en-US" sz="1050" dirty="0" smtClean="0"/>
              <a:t> (</a:t>
            </a:r>
            <a:r>
              <a:rPr lang="en-US" sz="1050" dirty="0" err="1" smtClean="0"/>
              <a:t>Situationsbezug</a:t>
            </a:r>
            <a:r>
              <a:rPr lang="en-US" sz="1050" dirty="0" smtClean="0"/>
              <a:t> – TN-</a:t>
            </a:r>
            <a:r>
              <a:rPr lang="en-US" sz="1050" dirty="0" err="1" smtClean="0"/>
              <a:t>Orientierung</a:t>
            </a:r>
            <a:r>
              <a:rPr lang="en-US" sz="1050" dirty="0" smtClean="0"/>
              <a:t>? </a:t>
            </a:r>
            <a:r>
              <a:rPr lang="en-US" sz="1050" dirty="0" err="1" smtClean="0"/>
              <a:t>Aufbau</a:t>
            </a:r>
            <a:r>
              <a:rPr lang="en-US" sz="1050" dirty="0" smtClean="0"/>
              <a:t>?)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 err="1" smtClean="0"/>
              <a:t>Über</a:t>
            </a:r>
            <a:r>
              <a:rPr lang="en-US" sz="1050" dirty="0" smtClean="0"/>
              <a:t> die </a:t>
            </a:r>
            <a:r>
              <a:rPr lang="en-US" sz="1050" dirty="0" err="1" smtClean="0"/>
              <a:t>Stichworte</a:t>
            </a:r>
            <a:r>
              <a:rPr lang="en-US" sz="1050" dirty="0" smtClean="0"/>
              <a:t> “Was </a:t>
            </a:r>
            <a:r>
              <a:rPr lang="en-US" sz="1050" dirty="0" err="1" smtClean="0"/>
              <a:t>hängen</a:t>
            </a:r>
            <a:r>
              <a:rPr lang="en-US" sz="1050" dirty="0" smtClean="0"/>
              <a:t> </a:t>
            </a:r>
            <a:r>
              <a:rPr lang="en-US" sz="1050" dirty="0" err="1" smtClean="0"/>
              <a:t>geblieben</a:t>
            </a:r>
            <a:r>
              <a:rPr lang="en-US" sz="1050" dirty="0" smtClean="0"/>
              <a:t> </a:t>
            </a:r>
            <a:r>
              <a:rPr lang="en-US" sz="1050" dirty="0" err="1" smtClean="0"/>
              <a:t>ist</a:t>
            </a:r>
            <a:r>
              <a:rPr lang="en-US" sz="1050" dirty="0" smtClean="0"/>
              <a:t>”: Was </a:t>
            </a:r>
            <a:r>
              <a:rPr lang="en-US" sz="1050" dirty="0" err="1" smtClean="0"/>
              <a:t>bleibt</a:t>
            </a:r>
            <a:r>
              <a:rPr lang="en-US" sz="1050" dirty="0" smtClean="0"/>
              <a:t> </a:t>
            </a:r>
            <a:r>
              <a:rPr lang="en-US" sz="1050" dirty="0" err="1" smtClean="0"/>
              <a:t>bei</a:t>
            </a:r>
            <a:r>
              <a:rPr lang="en-US" sz="1050" dirty="0" smtClean="0"/>
              <a:t> TN </a:t>
            </a:r>
            <a:r>
              <a:rPr lang="en-US" sz="1050" dirty="0" err="1" smtClean="0"/>
              <a:t>hängen</a:t>
            </a:r>
            <a:r>
              <a:rPr lang="en-US" sz="1050" dirty="0" smtClean="0"/>
              <a:t>? </a:t>
            </a:r>
            <a:r>
              <a:rPr lang="en-US" sz="1050" dirty="0" err="1" smtClean="0"/>
              <a:t>Wie</a:t>
            </a:r>
            <a:r>
              <a:rPr lang="en-US" sz="1050" dirty="0" smtClean="0"/>
              <a:t> </a:t>
            </a:r>
            <a:r>
              <a:rPr lang="en-US" sz="1050" dirty="0" err="1" smtClean="0"/>
              <a:t>unterschiedlich</a:t>
            </a:r>
            <a:r>
              <a:rPr lang="en-US" sz="1050" dirty="0" smtClean="0"/>
              <a:t> </a:t>
            </a:r>
            <a:r>
              <a:rPr lang="en-US" sz="1050" dirty="0" err="1" smtClean="0"/>
              <a:t>wird</a:t>
            </a:r>
            <a:r>
              <a:rPr lang="en-US" sz="1050" dirty="0" smtClean="0"/>
              <a:t> </a:t>
            </a:r>
            <a:r>
              <a:rPr lang="en-US" sz="1050" dirty="0" err="1" smtClean="0"/>
              <a:t>wahrgenommen</a:t>
            </a:r>
            <a:r>
              <a:rPr lang="en-US" sz="1050" dirty="0" smtClean="0"/>
              <a:t>, </a:t>
            </a:r>
            <a:r>
              <a:rPr lang="en-US" sz="1050" dirty="0" err="1" smtClean="0"/>
              <a:t>gewichtet</a:t>
            </a:r>
            <a:r>
              <a:rPr lang="en-US" sz="1050" dirty="0" smtClean="0"/>
              <a:t>, … </a:t>
            </a:r>
            <a:r>
              <a:rPr lang="en-US" sz="1050" dirty="0" err="1" smtClean="0"/>
              <a:t>Unterschiedliche</a:t>
            </a:r>
            <a:r>
              <a:rPr lang="en-US" sz="1050" dirty="0" smtClean="0"/>
              <a:t> </a:t>
            </a:r>
            <a:r>
              <a:rPr lang="en-US" sz="1050" dirty="0" err="1" smtClean="0"/>
              <a:t>Wahrnehmungen</a:t>
            </a:r>
            <a:r>
              <a:rPr lang="en-US" sz="1050" dirty="0" smtClean="0"/>
              <a:t> &amp; Be-</a:t>
            </a:r>
            <a:r>
              <a:rPr lang="en-US" sz="1050" dirty="0" err="1" smtClean="0"/>
              <a:t>Deutungen</a:t>
            </a:r>
            <a:r>
              <a:rPr lang="en-US" sz="1050" dirty="0" smtClean="0"/>
              <a:t>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 err="1" smtClean="0"/>
              <a:t>Über</a:t>
            </a:r>
            <a:r>
              <a:rPr lang="en-US" sz="1050" dirty="0" smtClean="0"/>
              <a:t> das </a:t>
            </a:r>
            <a:r>
              <a:rPr lang="en-US" sz="1050" dirty="0" err="1" smtClean="0"/>
              <a:t>Besondere</a:t>
            </a:r>
            <a:r>
              <a:rPr lang="en-US" sz="1050" dirty="0" smtClean="0"/>
              <a:t>: </a:t>
            </a:r>
            <a:r>
              <a:rPr lang="en-US" sz="1050" dirty="0" err="1" smtClean="0"/>
              <a:t>Blick</a:t>
            </a:r>
            <a:r>
              <a:rPr lang="en-US" sz="1050" dirty="0" smtClean="0"/>
              <a:t> </a:t>
            </a:r>
            <a:r>
              <a:rPr lang="en-US" sz="1050" dirty="0" err="1" smtClean="0"/>
              <a:t>für</a:t>
            </a:r>
            <a:r>
              <a:rPr lang="en-US" sz="1050" dirty="0" smtClean="0"/>
              <a:t> die </a:t>
            </a:r>
            <a:r>
              <a:rPr lang="en-US" sz="1050" dirty="0" err="1" smtClean="0"/>
              <a:t>individuellen</a:t>
            </a:r>
            <a:r>
              <a:rPr lang="en-US" sz="1050" dirty="0" smtClean="0"/>
              <a:t> </a:t>
            </a:r>
            <a:r>
              <a:rPr lang="en-US" sz="1050" dirty="0" err="1" smtClean="0"/>
              <a:t>Kompetenzen</a:t>
            </a:r>
            <a:r>
              <a:rPr lang="en-US" sz="1050" dirty="0" smtClean="0"/>
              <a:t> &amp; </a:t>
            </a:r>
            <a:r>
              <a:rPr lang="en-US" sz="1050" dirty="0" err="1" smtClean="0"/>
              <a:t>Besonderheiten</a:t>
            </a:r>
            <a:endParaRPr lang="en-US" sz="105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105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105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50" b="1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MSc TMR: Presentation Skills 2016-09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0F596-1143-4DD7-879F-3D665C92864F}" type="slidenum">
              <a:rPr lang="de-DE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9652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566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24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736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06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9754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8052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695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9089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9872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524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630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916AB-8E60-4448-A763-FEFE7C827AED}" type="datetimeFigureOut">
              <a:rPr lang="de-DE" smtClean="0"/>
              <a:t>14.07.2020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51DEA-7813-436D-A547-9AE5FC63C9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2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el 8"/>
          <p:cNvSpPr>
            <a:spLocks noGrp="1"/>
          </p:cNvSpPr>
          <p:nvPr>
            <p:ph type="title"/>
          </p:nvPr>
        </p:nvSpPr>
        <p:spPr>
          <a:xfrm>
            <a:off x="1694858" y="245388"/>
            <a:ext cx="8229600" cy="922337"/>
          </a:xfrm>
        </p:spPr>
        <p:txBody>
          <a:bodyPr/>
          <a:lstStyle/>
          <a:p>
            <a:pPr algn="l" eaLnBrk="1" hangingPunct="1"/>
            <a:r>
              <a:rPr lang="en-US" dirty="0" smtClean="0">
                <a:cs typeface="Arial" charset="0"/>
              </a:rPr>
              <a:t>This slide needs a makeover…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7801655" y="3386826"/>
            <a:ext cx="2736304" cy="306651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endParaRPr lang="en-US" sz="2000" dirty="0"/>
          </a:p>
        </p:txBody>
      </p:sp>
      <p:grpSp>
        <p:nvGrpSpPr>
          <p:cNvPr id="28" name="Gruppieren 27"/>
          <p:cNvGrpSpPr/>
          <p:nvPr/>
        </p:nvGrpSpPr>
        <p:grpSpPr>
          <a:xfrm>
            <a:off x="1772140" y="1340768"/>
            <a:ext cx="5836029" cy="5112568"/>
            <a:chOff x="248139" y="1340768"/>
            <a:chExt cx="5836029" cy="5112568"/>
          </a:xfrm>
        </p:grpSpPr>
        <p:sp>
          <p:nvSpPr>
            <p:cNvPr id="25" name="Rechteck 24"/>
            <p:cNvSpPr/>
            <p:nvPr/>
          </p:nvSpPr>
          <p:spPr>
            <a:xfrm>
              <a:off x="248139" y="1340768"/>
              <a:ext cx="5836029" cy="511256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500"/>
            </a:p>
          </p:txBody>
        </p:sp>
        <p:sp>
          <p:nvSpPr>
            <p:cNvPr id="9" name="Inhaltsplatzhalter 2"/>
            <p:cNvSpPr txBox="1">
              <a:spLocks/>
            </p:cNvSpPr>
            <p:nvPr/>
          </p:nvSpPr>
          <p:spPr>
            <a:xfrm>
              <a:off x="2847189" y="1899115"/>
              <a:ext cx="3168352" cy="133111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Wingdings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endParaRPr lang="en-US" sz="2200" dirty="0"/>
            </a:p>
            <a:p>
              <a:pPr marL="0" indent="0">
                <a:buNone/>
                <a:defRPr/>
              </a:pPr>
              <a:endParaRPr lang="en-US" sz="2200" dirty="0"/>
            </a:p>
          </p:txBody>
        </p:sp>
        <p:sp>
          <p:nvSpPr>
            <p:cNvPr id="10" name="Inhaltsplatzhalter 2"/>
            <p:cNvSpPr txBox="1">
              <a:spLocks/>
            </p:cNvSpPr>
            <p:nvPr/>
          </p:nvSpPr>
          <p:spPr>
            <a:xfrm>
              <a:off x="539552" y="3563913"/>
              <a:ext cx="2736304" cy="133111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Wingdings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endParaRPr lang="en-US" sz="2200" dirty="0"/>
            </a:p>
          </p:txBody>
        </p:sp>
        <p:sp>
          <p:nvSpPr>
            <p:cNvPr id="11" name="Inhaltsplatzhalter 2"/>
            <p:cNvSpPr txBox="1">
              <a:spLocks/>
            </p:cNvSpPr>
            <p:nvPr/>
          </p:nvSpPr>
          <p:spPr>
            <a:xfrm>
              <a:off x="2051721" y="4949528"/>
              <a:ext cx="3744415" cy="133111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Wingdings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endParaRPr lang="en-US" sz="2200" dirty="0"/>
            </a:p>
          </p:txBody>
        </p:sp>
        <p:sp>
          <p:nvSpPr>
            <p:cNvPr id="4" name="Abgerundetes Rechteck 3"/>
            <p:cNvSpPr/>
            <p:nvPr/>
          </p:nvSpPr>
          <p:spPr>
            <a:xfrm>
              <a:off x="329298" y="1596240"/>
              <a:ext cx="2154470" cy="118270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000" dirty="0">
                  <a:solidFill>
                    <a:schemeClr val="tx1"/>
                  </a:solidFill>
                </a:rPr>
                <a:t>Who am I?</a:t>
              </a:r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2627784" y="1556792"/>
              <a:ext cx="3315749" cy="16014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dirty="0">
                  <a:solidFill>
                    <a:schemeClr val="tx1"/>
                  </a:solidFill>
                </a:rPr>
                <a:t>In which situations do </a:t>
              </a:r>
              <a:br>
                <a:rPr lang="en-US" sz="2000" dirty="0">
                  <a:solidFill>
                    <a:schemeClr val="tx1"/>
                  </a:solidFill>
                </a:rPr>
              </a:br>
              <a:r>
                <a:rPr lang="en-US" sz="2000" dirty="0">
                  <a:solidFill>
                    <a:schemeClr val="tx1"/>
                  </a:solidFill>
                </a:rPr>
                <a:t>I give presentations ?</a:t>
              </a:r>
              <a:br>
                <a:rPr lang="en-US" sz="2000" dirty="0">
                  <a:solidFill>
                    <a:schemeClr val="tx1"/>
                  </a:solidFill>
                </a:rPr>
              </a:br>
              <a:r>
                <a:rPr lang="en-US" sz="1500" dirty="0">
                  <a:solidFill>
                    <a:schemeClr val="tx1"/>
                  </a:solidFill>
                </a:rPr>
                <a:t>(past, future…)</a:t>
              </a:r>
            </a:p>
            <a:p>
              <a:endParaRPr lang="de-DE" sz="1500" dirty="0">
                <a:solidFill>
                  <a:schemeClr val="tx1"/>
                </a:solidFill>
              </a:endParaRP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611560" y="3356992"/>
              <a:ext cx="3456384" cy="125854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395536" y="4797152"/>
              <a:ext cx="4859347" cy="1267469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dirty="0">
                  <a:solidFill>
                    <a:schemeClr val="tx1"/>
                  </a:solidFill>
                </a:rPr>
                <a:t>How does the picture relate </a:t>
              </a:r>
              <a:br>
                <a:rPr lang="en-US" sz="2000" dirty="0">
                  <a:solidFill>
                    <a:schemeClr val="tx1"/>
                  </a:solidFill>
                </a:rPr>
              </a:br>
              <a:r>
                <a:rPr lang="en-US" sz="2000" dirty="0">
                  <a:solidFill>
                    <a:schemeClr val="tx1"/>
                  </a:solidFill>
                </a:rPr>
                <a:t>to me / my attitudes </a:t>
              </a:r>
              <a:br>
                <a:rPr lang="en-US" sz="2000" dirty="0">
                  <a:solidFill>
                    <a:schemeClr val="tx1"/>
                  </a:solidFill>
                </a:rPr>
              </a:br>
              <a:r>
                <a:rPr lang="en-US" sz="2000" dirty="0">
                  <a:solidFill>
                    <a:schemeClr val="tx1"/>
                  </a:solidFill>
                </a:rPr>
                <a:t>regarding presenting? </a:t>
              </a:r>
            </a:p>
          </p:txBody>
        </p:sp>
        <p:pic>
          <p:nvPicPr>
            <p:cNvPr id="16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99992" y="2432298"/>
              <a:ext cx="1320903" cy="1212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Rechteck 13"/>
            <p:cNvSpPr/>
            <p:nvPr/>
          </p:nvSpPr>
          <p:spPr>
            <a:xfrm>
              <a:off x="1565920" y="3479307"/>
              <a:ext cx="2286000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/>
                <a:t>What do I want </a:t>
              </a:r>
              <a:br>
                <a:rPr lang="en-US" sz="2000" dirty="0"/>
              </a:br>
              <a:r>
                <a:rPr lang="en-US" sz="2000" dirty="0"/>
                <a:t>to take with me </a:t>
              </a:r>
              <a:br>
                <a:rPr lang="en-US" sz="2000" dirty="0"/>
              </a:br>
              <a:r>
                <a:rPr lang="en-US" sz="2000" dirty="0"/>
                <a:t>from this course?</a:t>
              </a:r>
            </a:p>
          </p:txBody>
        </p:sp>
        <p:pic>
          <p:nvPicPr>
            <p:cNvPr id="18434" name="Picture 2" descr="Bild in Originalgröße anzeige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707904" y="4923212"/>
              <a:ext cx="1235336" cy="109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36" name="Picture 4" descr="Bild in Originalgröße anzeigen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95536" y="1700808"/>
              <a:ext cx="675098" cy="1000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38" name="Picture 6" descr="http://home.metrocast.net/%7Edjtheo/Pictures/images/j0078750_jpg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9889" y="3407299"/>
              <a:ext cx="669783" cy="1187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9" name="Abgerundetes Rechteck 28"/>
          <p:cNvSpPr/>
          <p:nvPr/>
        </p:nvSpPr>
        <p:spPr>
          <a:xfrm>
            <a:off x="7367353" y="3212977"/>
            <a:ext cx="3070426" cy="3139142"/>
          </a:xfrm>
          <a:prstGeom prst="round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r>
              <a:rPr lang="en-US" sz="2000" dirty="0">
                <a:latin typeface="Arial" charset="0"/>
              </a:rPr>
              <a:t>Prepare (5-8 min): </a:t>
            </a:r>
          </a:p>
          <a:p>
            <a:pPr marL="342896" indent="-342896">
              <a:buFont typeface="Arial" panose="020B0604020202020204" pitchFamily="34" charset="0"/>
              <a:buChar char="•"/>
            </a:pPr>
            <a:r>
              <a:rPr lang="en-US" sz="2000" dirty="0">
                <a:latin typeface="Arial" charset="0"/>
              </a:rPr>
              <a:t>short presentation (2 min) </a:t>
            </a:r>
          </a:p>
          <a:p>
            <a:pPr marL="342896" indent="-342896">
              <a:buFont typeface="Arial" panose="020B0604020202020204" pitchFamily="34" charset="0"/>
              <a:buChar char="•"/>
            </a:pPr>
            <a:r>
              <a:rPr lang="en-US" sz="2000" dirty="0">
                <a:latin typeface="Arial" charset="0"/>
              </a:rPr>
              <a:t>optionally more visuals</a:t>
            </a:r>
          </a:p>
          <a:p>
            <a:r>
              <a:rPr lang="en-US" sz="2000" dirty="0">
                <a:latin typeface="Arial" charset="0"/>
              </a:rPr>
              <a:t> </a:t>
            </a:r>
          </a:p>
          <a:p>
            <a:r>
              <a:rPr lang="en-US" sz="2000" dirty="0">
                <a:latin typeface="Arial" charset="0"/>
              </a:rPr>
              <a:t>Presentation round</a:t>
            </a:r>
          </a:p>
          <a:p>
            <a:r>
              <a:rPr lang="en-US" sz="2000" dirty="0">
                <a:latin typeface="Arial" charset="0"/>
              </a:rPr>
              <a:t>Reflection round</a:t>
            </a:r>
          </a:p>
          <a:p>
            <a:endParaRPr lang="en-US" sz="2000" dirty="0">
              <a:latin typeface="Arial" charset="0"/>
            </a:endParaRP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de-DE" smtClean="0"/>
              <a:t>© Center for Teaching &amp; Learning – 2020</a:t>
            </a:r>
            <a:endParaRPr lang="de-DE" alt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B74C74-5CA2-4D62-96A3-516DE4AA0DFA}" type="slidenum">
              <a:rPr lang="de-DE" altLang="de-DE" smtClean="0"/>
              <a:pPr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630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Office PowerPoint</Application>
  <PresentationFormat>Breitbild</PresentationFormat>
  <Paragraphs>32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</vt:lpstr>
      <vt:lpstr>This slide needs a makeover…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slide needs a makeover…</dc:title>
  <dc:creator>Blome, Nathalie</dc:creator>
  <cp:lastModifiedBy>Blome, Nathalie</cp:lastModifiedBy>
  <cp:revision>1</cp:revision>
  <dcterms:created xsi:type="dcterms:W3CDTF">2020-07-14T08:48:05Z</dcterms:created>
  <dcterms:modified xsi:type="dcterms:W3CDTF">2020-07-14T08:48:14Z</dcterms:modified>
</cp:coreProperties>
</file>